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lemon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67999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salt and pepper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05" y="1600200"/>
            <a:ext cx="5981989" cy="4525963"/>
          </a:xfrm>
        </p:spPr>
      </p:pic>
    </p:spTree>
    <p:extLst>
      <p:ext uri="{BB962C8B-B14F-4D97-AF65-F5344CB8AC3E}">
        <p14:creationId xmlns:p14="http://schemas.microsoft.com/office/powerpoint/2010/main" val="2910934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tomato</a:t>
            </a:r>
            <a:endParaRPr lang="ru-RU" sz="8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637112" cy="4637112"/>
          </a:xfrm>
        </p:spPr>
      </p:pic>
    </p:spTree>
    <p:extLst>
      <p:ext uri="{BB962C8B-B14F-4D97-AF65-F5344CB8AC3E}">
        <p14:creationId xmlns:p14="http://schemas.microsoft.com/office/powerpoint/2010/main" val="1466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beans</a:t>
            </a:r>
            <a:endParaRPr lang="ru-RU" sz="80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4685551" cy="386793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04" y="2924944"/>
            <a:ext cx="3066632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7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mango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390" y="1600200"/>
            <a:ext cx="5337220" cy="4525963"/>
          </a:xfrm>
        </p:spPr>
      </p:pic>
    </p:spTree>
    <p:extLst>
      <p:ext uri="{BB962C8B-B14F-4D97-AF65-F5344CB8AC3E}">
        <p14:creationId xmlns:p14="http://schemas.microsoft.com/office/powerpoint/2010/main" val="30539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butter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7491995" cy="2846958"/>
          </a:xfrm>
        </p:spPr>
      </p:pic>
    </p:spTree>
    <p:extLst>
      <p:ext uri="{BB962C8B-B14F-4D97-AF65-F5344CB8AC3E}">
        <p14:creationId xmlns:p14="http://schemas.microsoft.com/office/powerpoint/2010/main" val="2672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coconut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4896543" cy="4227349"/>
          </a:xfrm>
        </p:spPr>
      </p:pic>
    </p:spTree>
    <p:extLst>
      <p:ext uri="{BB962C8B-B14F-4D97-AF65-F5344CB8AC3E}">
        <p14:creationId xmlns:p14="http://schemas.microsoft.com/office/powerpoint/2010/main" val="254898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flour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6" b="5797"/>
          <a:stretch/>
        </p:blipFill>
        <p:spPr>
          <a:xfrm>
            <a:off x="683568" y="1709146"/>
            <a:ext cx="3888432" cy="42978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91656"/>
            <a:ext cx="3829608" cy="2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pineapple</a:t>
            </a:r>
            <a:endParaRPr lang="ru-RU" sz="80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2616062" cy="4789638"/>
          </a:xfrm>
        </p:spPr>
      </p:pic>
    </p:spTree>
    <p:extLst>
      <p:ext uri="{BB962C8B-B14F-4D97-AF65-F5344CB8AC3E}">
        <p14:creationId xmlns:p14="http://schemas.microsoft.com/office/powerpoint/2010/main" val="323201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olive oil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00808"/>
            <a:ext cx="2816918" cy="4885712"/>
          </a:xfrm>
        </p:spPr>
      </p:pic>
    </p:spTree>
    <p:extLst>
      <p:ext uri="{BB962C8B-B14F-4D97-AF65-F5344CB8AC3E}">
        <p14:creationId xmlns:p14="http://schemas.microsoft.com/office/powerpoint/2010/main" val="33262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sugar</a:t>
            </a:r>
            <a:endParaRPr lang="ru-RU" sz="8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2"/>
          <a:stretch/>
        </p:blipFill>
        <p:spPr>
          <a:xfrm>
            <a:off x="1907704" y="2132856"/>
            <a:ext cx="5656811" cy="3646676"/>
          </a:xfrm>
        </p:spPr>
      </p:pic>
    </p:spTree>
    <p:extLst>
      <p:ext uri="{BB962C8B-B14F-4D97-AF65-F5344CB8AC3E}">
        <p14:creationId xmlns:p14="http://schemas.microsoft.com/office/powerpoint/2010/main" val="301977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lemon</vt:lpstr>
      <vt:lpstr>beans</vt:lpstr>
      <vt:lpstr>mango</vt:lpstr>
      <vt:lpstr>butter</vt:lpstr>
      <vt:lpstr>coconut</vt:lpstr>
      <vt:lpstr>flour</vt:lpstr>
      <vt:lpstr>pineapple</vt:lpstr>
      <vt:lpstr>olive oil</vt:lpstr>
      <vt:lpstr>sugar</vt:lpstr>
      <vt:lpstr>salt and pepper</vt:lpstr>
      <vt:lpstr>tomato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5</cp:revision>
  <dcterms:modified xsi:type="dcterms:W3CDTF">2017-07-25T19:53:15Z</dcterms:modified>
</cp:coreProperties>
</file>